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351" r:id="rId2"/>
    <p:sldId id="352" r:id="rId3"/>
    <p:sldId id="353" r:id="rId4"/>
  </p:sldIdLst>
  <p:sldSz cx="12192000" cy="68580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 Sta. Ana" initials="RSA" lastIdx="3" clrIdx="0">
    <p:extLst>
      <p:ext uri="{19B8F6BF-5375-455C-9EA6-DF929625EA0E}">
        <p15:presenceInfo xmlns:p15="http://schemas.microsoft.com/office/powerpoint/2012/main" userId="Ren Sta. 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D1CC00"/>
    <a:srgbClr val="2E3C54"/>
    <a:srgbClr val="80858C"/>
    <a:srgbClr val="697A8A"/>
    <a:srgbClr val="B7472A"/>
    <a:srgbClr val="EFB1A3"/>
    <a:srgbClr val="C74223"/>
    <a:srgbClr val="DC5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6252" autoAdjust="0"/>
  </p:normalViewPr>
  <p:slideViewPr>
    <p:cSldViewPr snapToGrid="0">
      <p:cViewPr>
        <p:scale>
          <a:sx n="68" d="100"/>
          <a:sy n="68" d="100"/>
        </p:scale>
        <p:origin x="2448" y="9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BF4B-5EA9-4563-939B-9897A9289A2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E3EAE-FD1B-48B1-A9C1-30F1D8BC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57150">
            <a:solidFill>
              <a:srgbClr val="C400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87DD-9F95-D74C-AAD4-93DB792899EA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5124-4EEE-1245-848A-127E3B93455F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29" y="193675"/>
            <a:ext cx="10515600" cy="815975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29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2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 Same Side Corner Rectangle 128">
            <a:hlinkClick r:id="" action="ppaction://noaction"/>
          </p:cNvPr>
          <p:cNvSpPr/>
          <p:nvPr userDrawn="1"/>
        </p:nvSpPr>
        <p:spPr>
          <a:xfrm rot="5400000">
            <a:off x="1770189" y="3931561"/>
            <a:ext cx="716062" cy="3785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 Same Side Corner Rectangle 128">
            <a:hlinkClick r:id="" action="ppaction://noaction"/>
          </p:cNvPr>
          <p:cNvSpPr/>
          <p:nvPr userDrawn="1"/>
        </p:nvSpPr>
        <p:spPr>
          <a:xfrm rot="5400000">
            <a:off x="5741233" y="3931561"/>
            <a:ext cx="716062" cy="3785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 Same Side Corner Rectangle 128">
            <a:hlinkClick r:id="" action="ppaction://noaction"/>
          </p:cNvPr>
          <p:cNvSpPr/>
          <p:nvPr userDrawn="1"/>
        </p:nvSpPr>
        <p:spPr>
          <a:xfrm rot="5400000">
            <a:off x="9725946" y="3928826"/>
            <a:ext cx="716062" cy="3791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 Same Side Corner Rectangle 128">
            <a:hlinkClick r:id="" action="ppaction://noaction"/>
          </p:cNvPr>
          <p:cNvSpPr/>
          <p:nvPr userDrawn="1"/>
        </p:nvSpPr>
        <p:spPr>
          <a:xfrm rot="5400000">
            <a:off x="5741233" y="877488"/>
            <a:ext cx="716062" cy="3785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 Same Side Corner Rectangle 128">
            <a:hlinkClick r:id="" action="ppaction://noaction"/>
          </p:cNvPr>
          <p:cNvSpPr/>
          <p:nvPr userDrawn="1"/>
        </p:nvSpPr>
        <p:spPr>
          <a:xfrm rot="5400000">
            <a:off x="9728681" y="877488"/>
            <a:ext cx="716062" cy="3785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5303" y="198121"/>
            <a:ext cx="3791302" cy="2139386"/>
            <a:chOff x="235303" y="198121"/>
            <a:chExt cx="3791302" cy="2139386"/>
          </a:xfrm>
        </p:grpSpPr>
        <p:sp>
          <p:nvSpPr>
            <p:cNvPr id="28" name="Rectangle 102"/>
            <p:cNvSpPr/>
            <p:nvPr userDrawn="1"/>
          </p:nvSpPr>
          <p:spPr>
            <a:xfrm>
              <a:off x="235303" y="198121"/>
              <a:ext cx="3791302" cy="2139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94" y="952500"/>
              <a:ext cx="860052" cy="65228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4211815" y="198121"/>
            <a:ext cx="3794760" cy="2139386"/>
            <a:chOff x="4211815" y="198121"/>
            <a:chExt cx="3794760" cy="2139386"/>
          </a:xfrm>
        </p:grpSpPr>
        <p:sp>
          <p:nvSpPr>
            <p:cNvPr id="30" name="Rectangle 102"/>
            <p:cNvSpPr/>
            <p:nvPr userDrawn="1"/>
          </p:nvSpPr>
          <p:spPr>
            <a:xfrm>
              <a:off x="4211815" y="198121"/>
              <a:ext cx="3794760" cy="2139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877" y="952500"/>
              <a:ext cx="860052" cy="65228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8188327" y="198121"/>
            <a:ext cx="3791302" cy="2139386"/>
            <a:chOff x="8188327" y="198121"/>
            <a:chExt cx="3791302" cy="2139386"/>
          </a:xfrm>
        </p:grpSpPr>
        <p:sp>
          <p:nvSpPr>
            <p:cNvPr id="31" name="Rectangle 102"/>
            <p:cNvSpPr/>
            <p:nvPr userDrawn="1"/>
          </p:nvSpPr>
          <p:spPr>
            <a:xfrm>
              <a:off x="8188327" y="198121"/>
              <a:ext cx="3791302" cy="2139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855" y="952500"/>
              <a:ext cx="860052" cy="652286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235303" y="3252194"/>
            <a:ext cx="3791302" cy="2139386"/>
            <a:chOff x="235303" y="3398343"/>
            <a:chExt cx="3791302" cy="2139386"/>
          </a:xfrm>
        </p:grpSpPr>
        <p:sp>
          <p:nvSpPr>
            <p:cNvPr id="35" name="Rectangle 102"/>
            <p:cNvSpPr/>
            <p:nvPr userDrawn="1"/>
          </p:nvSpPr>
          <p:spPr>
            <a:xfrm>
              <a:off x="235303" y="3398343"/>
              <a:ext cx="3791302" cy="2139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94" y="4189272"/>
              <a:ext cx="860052" cy="65228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4211815" y="3252194"/>
            <a:ext cx="3791302" cy="2139386"/>
            <a:chOff x="4211815" y="3398343"/>
            <a:chExt cx="3791302" cy="2139386"/>
          </a:xfrm>
        </p:grpSpPr>
        <p:sp>
          <p:nvSpPr>
            <p:cNvPr id="36" name="Rectangle 102"/>
            <p:cNvSpPr/>
            <p:nvPr userDrawn="1"/>
          </p:nvSpPr>
          <p:spPr>
            <a:xfrm>
              <a:off x="4211815" y="3398343"/>
              <a:ext cx="3791302" cy="2139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877" y="4189272"/>
              <a:ext cx="860052" cy="65228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8188327" y="3252194"/>
            <a:ext cx="3791302" cy="2139386"/>
            <a:chOff x="8188327" y="3398343"/>
            <a:chExt cx="3791302" cy="2139386"/>
          </a:xfrm>
        </p:grpSpPr>
        <p:sp>
          <p:nvSpPr>
            <p:cNvPr id="37" name="Rectangle 102"/>
            <p:cNvSpPr/>
            <p:nvPr userDrawn="1"/>
          </p:nvSpPr>
          <p:spPr>
            <a:xfrm>
              <a:off x="8188327" y="3398343"/>
              <a:ext cx="3791302" cy="2139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855" y="4189272"/>
              <a:ext cx="860052" cy="652286"/>
            </a:xfrm>
            <a:prstGeom prst="rect">
              <a:avLst/>
            </a:prstGeom>
          </p:spPr>
        </p:pic>
      </p:grp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225425" y="225425"/>
            <a:ext cx="3795713" cy="211772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Frame 1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216047" y="222603"/>
            <a:ext cx="3795713" cy="211772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Frame 2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06669" y="219781"/>
            <a:ext cx="3795713" cy="211772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Frame 3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222603" y="3251454"/>
            <a:ext cx="3795713" cy="2117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Frame 4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199114" y="3262743"/>
            <a:ext cx="3795713" cy="2117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Frame 5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8201025" y="3271209"/>
            <a:ext cx="3795713" cy="2117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Frame 6</a:t>
            </a:r>
          </a:p>
        </p:txBody>
      </p:sp>
      <p:sp>
        <p:nvSpPr>
          <p:cNvPr id="38" name="Round Same Side Corner Rectangle 128">
            <a:hlinkClick r:id="" action="ppaction://noaction"/>
          </p:cNvPr>
          <p:cNvSpPr/>
          <p:nvPr userDrawn="1"/>
        </p:nvSpPr>
        <p:spPr>
          <a:xfrm rot="5400000">
            <a:off x="1770189" y="877488"/>
            <a:ext cx="716062" cy="3785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423275" y="6338429"/>
            <a:ext cx="3768725" cy="270933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Insert Client/Project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3275" y="6564207"/>
            <a:ext cx="3768725" cy="270933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Insert Estimated Project Length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" y="6392412"/>
            <a:ext cx="1135337" cy="38520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3912222" y="6343090"/>
            <a:ext cx="45674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accent3"/>
                </a:solidFill>
                <a:latin typeface="+mn-lt"/>
              </a:rPr>
              <a:t>Client Name:</a:t>
            </a:r>
            <a:endParaRPr lang="en-US" sz="105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912222" y="6578822"/>
            <a:ext cx="45674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accent3"/>
                </a:solidFill>
                <a:latin typeface="+mn-lt"/>
              </a:rPr>
              <a:t>Estimated Running Time:</a:t>
            </a:r>
            <a:endParaRPr lang="en-US" sz="105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43858" y="2417627"/>
            <a:ext cx="3768725" cy="70555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Insert VO here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43858" y="5466496"/>
            <a:ext cx="3768725" cy="70555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Insert VO here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228042" y="2417627"/>
            <a:ext cx="3768725" cy="70555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Insert VO here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228042" y="5466496"/>
            <a:ext cx="3768725" cy="70555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Insert VO here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8228013" y="2417627"/>
            <a:ext cx="3768725" cy="70555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Insert VO here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28013" y="5466496"/>
            <a:ext cx="3768725" cy="70555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Insert VO here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232128" y="2412206"/>
            <a:ext cx="63147" cy="716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4205464" y="2412206"/>
            <a:ext cx="63147" cy="716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8193264" y="2412206"/>
            <a:ext cx="63147" cy="716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232128" y="5467342"/>
            <a:ext cx="63147" cy="716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4205464" y="5465755"/>
            <a:ext cx="63147" cy="716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8188325" y="5465755"/>
            <a:ext cx="63147" cy="716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63BB-93F1-E94A-B1EA-C2A84129F065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57150">
            <a:solidFill>
              <a:srgbClr val="C400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1C2B-4044-944E-B9F0-B1A8AA0D6BE0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1D6F-42C2-2447-BD58-CF81D055FC29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D44F-0408-1647-A865-3D7E09693D4C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5EC5-BC98-024E-B790-8BB6E257CCB2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809C-6AF6-CB44-B244-9D98A4F17C3C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0F93-00EF-A847-8BDB-D845E3C80C34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2D50-C0AD-8840-A994-72154EC3AE94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SlideGenius,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B1927-4A44-2A43-BE81-FCA4BA74A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6356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55">
      <a:dk1>
        <a:sysClr val="windowText" lastClr="000000"/>
      </a:dk1>
      <a:lt1>
        <a:sysClr val="window" lastClr="FFFFFF"/>
      </a:lt1>
      <a:dk2>
        <a:srgbClr val="CCCCCC"/>
      </a:dk2>
      <a:lt2>
        <a:srgbClr val="F7F6F5"/>
      </a:lt2>
      <a:accent1>
        <a:srgbClr val="DCD9DA"/>
      </a:accent1>
      <a:accent2>
        <a:srgbClr val="C20012"/>
      </a:accent2>
      <a:accent3>
        <a:srgbClr val="525E66"/>
      </a:accent3>
      <a:accent4>
        <a:srgbClr val="4F4F4F"/>
      </a:accent4>
      <a:accent5>
        <a:srgbClr val="4BACC6"/>
      </a:accent5>
      <a:accent6>
        <a:srgbClr val="F79646"/>
      </a:accent6>
      <a:hlink>
        <a:srgbClr val="C20012"/>
      </a:hlink>
      <a:folHlink>
        <a:srgbClr val="C20012"/>
      </a:folHlink>
    </a:clrScheme>
    <a:fontScheme name="Custom 77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Open Sans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 Designer 4</dc:creator>
  <cp:lastModifiedBy>Maher Al Zubaidi</cp:lastModifiedBy>
  <cp:revision>748</cp:revision>
  <dcterms:created xsi:type="dcterms:W3CDTF">2014-07-01T16:13:48Z</dcterms:created>
  <dcterms:modified xsi:type="dcterms:W3CDTF">2017-02-02T16:24:48Z</dcterms:modified>
</cp:coreProperties>
</file>